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279" r:id="rId2"/>
    <p:sldId id="1280" r:id="rId3"/>
    <p:sldId id="1281" r:id="rId4"/>
    <p:sldId id="1282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13E06-7729-431B-AFF1-18A26EB80FEA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77CD-60D8-4116-904C-2695763A6B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2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1E9EB-A6C4-2564-D3AF-1F029C763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CD6C3C-8E30-D283-4539-E7D70E61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EDFB0D-66B8-BB6B-E5AE-0EA483BD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D9926A-6EB9-2BCF-5199-996B480D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621B19-514A-6B69-DE0A-17EC0A45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74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47D1D-6FDE-6EC1-8154-11638F9B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4D6A5E-3EA5-A0BA-562F-BE21B1720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6C2D78-63CF-6536-5039-EB98198E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33734D-40C9-ACD4-A92E-8B0EFF6F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6676F2-4960-AF9C-198C-4AB7229B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7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004E451-C10E-AAF0-2587-DA22A2713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60BB61-7218-7BBF-2AAD-F011B8AC9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4D919-88BE-5431-61F8-0FB60122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43B16B-DD58-FF0E-F46D-AC443C0B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6C892F-463A-7AA0-7940-0FC0141A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52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A6C41-9C6E-BA08-51CD-85965639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0352F-7DD4-FBF8-2584-B37153B8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0D3B5-A320-F435-BF84-C3A31BF9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BA1B65-BD04-6337-3F53-EE5549B4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6B49F0-5607-52FA-7947-21DF2A35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77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49247-9647-6D59-203B-36D47EB7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731A40-C69B-5B4C-8C81-7D29328D2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4356CA-8A42-F0F9-E5FA-E496D49D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213A78-D1E8-7C45-15E8-67DDBE97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8EFC0C-92BB-7CA3-7F36-99775A9D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55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B50F9-77F3-02DC-1578-4F24A890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1A43E3-0B0F-7998-4061-8D11BF281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F798E6-124E-33B5-C79C-E00563365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F744C5-668E-8D68-66E7-13844B57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7B68F9-007E-0AC0-BCF7-D523ADCB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960CB4-2529-45E8-8277-52744585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12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186A8-E7C5-CFD4-92DA-D7C46A9C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D71D4C-F581-D6AE-D209-180BA3C2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D4B8CD-3DC8-D1B2-7843-979AFC254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324D39B-991F-E2CD-53FE-BDD873488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D99EF2-B626-1905-D019-753C3A30C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F7928DB-AC6A-A4C0-44BF-834D9E5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6DEF99-CC97-387C-67F9-8A8727A5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FA00A64-E58F-0DA2-5120-4D6CDC6B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0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A45DF5-CAF5-15F6-B639-307B6795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D2A214-A196-53DE-C8CD-D8C8A1A0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D24AF3-A520-E9BE-8264-9075E61F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B17E33-71C1-DB7F-C58B-C79E5E5A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21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90950B-A618-87B2-39C6-70FFA139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BB57FB-BCFA-0C6B-6294-99AD36E4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1794B6-44FD-6BBD-CC9D-A2D31CC5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92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35A21-179A-E357-87FC-563D0AFA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F024B3-7EAE-8C5C-9796-786AA9B5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14AF1C-3027-C10C-B85F-8CC3C0A03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6A91A3-2018-4AC9-D612-C8C0A5DE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408533-0B10-26D6-3213-C2A2E89B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789585-E275-4B46-ADB1-545DBE3A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3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23650-43CA-864D-52A1-19BAC9D4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B119AA8-0B29-E7F1-EE40-FE534782F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F27BD1-664A-E02D-DA6B-51B1FD34E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072C34-FD6F-5118-B971-D1D1FAB4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3676FB-3B40-CF98-9406-8B880A5A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3AEC46-46D2-E20E-C253-CC00B88A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5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764CA2-F820-4181-3C41-98FF861E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8A7F0D-A673-621D-F618-883E9145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09FABE-A550-2C82-E91F-086580745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B0E2A-398D-4837-803F-29DC6FD6644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F59021-C946-0E7C-4CDB-77339E079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1BF362-41FD-4BDF-2FA5-E930634F1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B12C3-DC24-4FB0-8D0B-E0F00D6578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4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CB47CF-202F-DB17-5773-D7DB6B46C5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557"/>
          <a:stretch/>
        </p:blipFill>
        <p:spPr>
          <a:xfrm>
            <a:off x="-1219" y="-8"/>
            <a:ext cx="12191695" cy="685800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4996" y="1290918"/>
            <a:ext cx="4656579" cy="420873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07827" y="1378821"/>
            <a:ext cx="4333482" cy="401886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720717" y="756951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82263" y="628018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3982" y="3576909"/>
            <a:ext cx="2685901" cy="245888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1178" y="3487951"/>
            <a:ext cx="3051507" cy="27420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EF2548-C093-3A78-A5A1-CFBF79893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012" y="1619251"/>
            <a:ext cx="4208892" cy="2014116"/>
          </a:xfrm>
        </p:spPr>
        <p:txBody>
          <a:bodyPr anchor="b">
            <a:normAutofit/>
          </a:bodyPr>
          <a:lstStyle/>
          <a:p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Learning B – </a:t>
            </a:r>
            <a:r>
              <a:rPr kumimoji="1" lang="en-US" altLang="ja-JP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Ashiu</a:t>
            </a:r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Fieldwork</a:t>
            </a:r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D453D7-C15C-B5D9-112B-8425D8B9E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744" y="3843155"/>
            <a:ext cx="3068324" cy="1239954"/>
          </a:xfrm>
        </p:spPr>
        <p:txBody>
          <a:bodyPr anchor="t">
            <a:noAutofit/>
          </a:bodyPr>
          <a:lstStyle/>
          <a:p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</a:p>
          <a:p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Liang Zhao</a:t>
            </a:r>
          </a:p>
          <a:p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Hitoshi Yoshikawa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B7E742-CB6E-FEFF-6805-FEE8FB9FA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4" r="4678" b="-1"/>
          <a:stretch/>
        </p:blipFill>
        <p:spPr>
          <a:xfrm>
            <a:off x="7854697" y="822204"/>
            <a:ext cx="2606312" cy="2405492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50472-7552-34B3-8B24-4BEEC357BF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3" r="3" b="2086"/>
          <a:stretch/>
        </p:blipFill>
        <p:spPr>
          <a:xfrm>
            <a:off x="6243077" y="3675142"/>
            <a:ext cx="2438717" cy="226592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044862" y="0"/>
                </a:moveTo>
                <a:cubicBezTo>
                  <a:pt x="1215179" y="0"/>
                  <a:pt x="1387802" y="32328"/>
                  <a:pt x="1557753" y="96112"/>
                </a:cubicBezTo>
                <a:cubicBezTo>
                  <a:pt x="1723247" y="158111"/>
                  <a:pt x="1880773" y="249422"/>
                  <a:pt x="2013399" y="360139"/>
                </a:cubicBezTo>
                <a:cubicBezTo>
                  <a:pt x="2148332" y="472747"/>
                  <a:pt x="2254380" y="600878"/>
                  <a:pt x="2328556" y="740859"/>
                </a:cubicBezTo>
                <a:cubicBezTo>
                  <a:pt x="2404358" y="883954"/>
                  <a:pt x="2442835" y="1033026"/>
                  <a:pt x="2442835" y="1183934"/>
                </a:cubicBezTo>
                <a:cubicBezTo>
                  <a:pt x="2442835" y="1335916"/>
                  <a:pt x="2381449" y="1424674"/>
                  <a:pt x="2253698" y="1595346"/>
                </a:cubicBezTo>
                <a:cubicBezTo>
                  <a:pt x="2222875" y="1636509"/>
                  <a:pt x="2191002" y="1679100"/>
                  <a:pt x="2158397" y="1725930"/>
                </a:cubicBezTo>
                <a:cubicBezTo>
                  <a:pt x="1909237" y="2083719"/>
                  <a:pt x="1641784" y="2236365"/>
                  <a:pt x="1264141" y="2236365"/>
                </a:cubicBezTo>
                <a:cubicBezTo>
                  <a:pt x="1016293" y="2236365"/>
                  <a:pt x="834443" y="2112012"/>
                  <a:pt x="585284" y="1922342"/>
                </a:cubicBezTo>
                <a:cubicBezTo>
                  <a:pt x="557449" y="1901149"/>
                  <a:pt x="529613" y="1880210"/>
                  <a:pt x="502667" y="1859987"/>
                </a:cubicBezTo>
                <a:cubicBezTo>
                  <a:pt x="356623" y="1750240"/>
                  <a:pt x="218702" y="1646569"/>
                  <a:pt x="126912" y="1534012"/>
                </a:cubicBezTo>
                <a:cubicBezTo>
                  <a:pt x="39159" y="1426410"/>
                  <a:pt x="0" y="1318451"/>
                  <a:pt x="0" y="1183934"/>
                </a:cubicBezTo>
                <a:cubicBezTo>
                  <a:pt x="0" y="846776"/>
                  <a:pt x="101173" y="543630"/>
                  <a:pt x="284911" y="330315"/>
                </a:cubicBezTo>
                <a:cubicBezTo>
                  <a:pt x="374812" y="225981"/>
                  <a:pt x="482643" y="144883"/>
                  <a:pt x="605414" y="89320"/>
                </a:cubicBezTo>
                <a:cubicBezTo>
                  <a:pt x="736415" y="30080"/>
                  <a:pt x="884243" y="0"/>
                  <a:pt x="1044862" y="0"/>
                </a:cubicBezTo>
                <a:close/>
              </a:path>
            </a:pathLst>
          </a:cu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51C04D-4E76-4933-6D57-92AC8D758033}"/>
              </a:ext>
            </a:extLst>
          </p:cNvPr>
          <p:cNvSpPr txBox="1"/>
          <p:nvPr/>
        </p:nvSpPr>
        <p:spPr>
          <a:xfrm>
            <a:off x="9365453" y="6442498"/>
            <a:ext cx="2778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画像 </a:t>
            </a:r>
            <a:r>
              <a:rPr lang="en-GB" altLang="ja-JP" sz="1200" dirty="0">
                <a:solidFill>
                  <a:schemeClr val="bg1"/>
                </a:solidFill>
              </a:rPr>
              <a:t>http://ashiu.kais.kyoto-u.ac.jp/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FE3935-B46C-6BA8-E290-4D60B058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80" y="9390"/>
            <a:ext cx="7771840" cy="68392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28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24944E-9B2E-7329-CF13-E5BF52B3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73" y="0"/>
            <a:ext cx="9179805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13ADF3-C921-E96B-A815-4982A7EA3892}"/>
              </a:ext>
            </a:extLst>
          </p:cNvPr>
          <p:cNvSpPr/>
          <p:nvPr/>
        </p:nvSpPr>
        <p:spPr>
          <a:xfrm>
            <a:off x="5733043" y="2491229"/>
            <a:ext cx="1766641" cy="243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3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レストランで食事をしている人達&#10;&#10;自動的に生成された説明">
            <a:extLst>
              <a:ext uri="{FF2B5EF4-FFF2-40B4-BE49-F238E27FC236}">
                <a16:creationId xmlns:a16="http://schemas.microsoft.com/office/drawing/2014/main" id="{9FCD7C44-C5E6-F3D1-A55C-E1B3A57B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487DECD-6F8C-4F14-AB70-4F0C1AF1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4" r="2" b="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93C84D1-D19E-5629-8FBF-2069F067A2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792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AAF511-3391-F9FF-49D9-2E810868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Other information</a:t>
            </a:r>
            <a:endParaRPr lang="ja-JP" altLang="en-US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9F0E1F-CE03-10AF-EC8A-DD45F948F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71" y="2249424"/>
            <a:ext cx="3151178" cy="3922776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Theme: Coexistence of humans and nature</a:t>
            </a:r>
          </a:p>
          <a:p>
            <a:r>
              <a:rPr lang="en-US" altLang="ja-JP" sz="1800" dirty="0"/>
              <a:t>Out-of-pocket expense: about 7,000 Yen (meal, travel, </a:t>
            </a:r>
            <a:r>
              <a:rPr lang="en-US" altLang="ja-JP" sz="1800" dirty="0" err="1"/>
              <a:t>etc</a:t>
            </a:r>
            <a:r>
              <a:rPr lang="en-US" altLang="ja-JP" sz="1800" dirty="0"/>
              <a:t>)</a:t>
            </a:r>
          </a:p>
          <a:p>
            <a:r>
              <a:rPr lang="en-US" altLang="ja-JP" sz="1800" dirty="0"/>
              <a:t>Pre-study: 3-4 sessions in Oct and Nov (TBD) including orientation, lecture, group work, presentation, </a:t>
            </a:r>
            <a:r>
              <a:rPr lang="en-US" altLang="ja-JP" sz="1800" dirty="0" err="1"/>
              <a:t>etc</a:t>
            </a:r>
            <a:endParaRPr lang="en-US" altLang="ja-JP" sz="1800" dirty="0"/>
          </a:p>
          <a:p>
            <a:r>
              <a:rPr lang="en-US" altLang="ja-JP" sz="1800" dirty="0"/>
              <a:t>Final presentation and term paper: Dec 25</a:t>
            </a:r>
            <a:r>
              <a:rPr lang="en-US" altLang="ja-JP" sz="1800" baseline="30000" dirty="0"/>
              <a:t>th</a:t>
            </a:r>
            <a:r>
              <a:rPr lang="en-US" altLang="ja-JP" sz="1800" dirty="0"/>
              <a:t>, 2024 (tentative)</a:t>
            </a:r>
            <a:endParaRPr lang="ja-JP" altLang="en-US" sz="1800" dirty="0"/>
          </a:p>
        </p:txBody>
      </p:sp>
      <p:pic>
        <p:nvPicPr>
          <p:cNvPr id="13" name="図 12" descr="森の中に立っている人たち&#10;&#10;自動的に生成された説明">
            <a:extLst>
              <a:ext uri="{FF2B5EF4-FFF2-40B4-BE49-F238E27FC236}">
                <a16:creationId xmlns:a16="http://schemas.microsoft.com/office/drawing/2014/main" id="{CFC1742D-EBB2-E2DE-FE1A-7F95BCA6BC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268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594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82</Words>
  <Application>Microsoft Office PowerPoint</Application>
  <PresentationFormat>ワイド画面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</vt:lpstr>
      <vt:lpstr>游ゴシック</vt:lpstr>
      <vt:lpstr>游ゴシック Light</vt:lpstr>
      <vt:lpstr>Arial</vt:lpstr>
      <vt:lpstr>Calibri</vt:lpstr>
      <vt:lpstr>Office テーマ</vt:lpstr>
      <vt:lpstr>Service Learning B – Ashiu Fieldwork</vt:lpstr>
      <vt:lpstr>PowerPoint プレゼンテーション</vt:lpstr>
      <vt:lpstr>PowerPoint プレゼンテーション</vt:lpstr>
      <vt:lpstr>Other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B – Ashiu Fieldwork</dc:title>
  <dc:creator>趙 亮</dc:creator>
  <cp:lastModifiedBy>趙 亮</cp:lastModifiedBy>
  <cp:revision>2</cp:revision>
  <dcterms:created xsi:type="dcterms:W3CDTF">2024-03-26T01:12:18Z</dcterms:created>
  <dcterms:modified xsi:type="dcterms:W3CDTF">2024-03-26T02:34:03Z</dcterms:modified>
</cp:coreProperties>
</file>